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9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mans_menu_crops/cover_portrai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00800"/>
            <a:ext cx="7772400" cy="3657600"/>
          </a:xfrm>
          <a:prstGeom prst="rect">
            <a:avLst/>
          </a:prstGeom>
          <a:solidFill>
            <a:srgbClr val="000000">
              <a:alpha val="9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4" name="Image 1" descr="/mnt/data/emans_website_images/eman_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594360"/>
            <a:ext cx="3383280" cy="16916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94360" y="6537960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6A00"/>
                </a:solidFill>
              </a:rPr>
              <a:t>HALAL DESI + FAST FOOD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594360" y="690372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4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MENU</a:t>
            </a:r>
            <a:endParaRPr lang="en-US" sz="4700" dirty="0"/>
          </a:p>
        </p:txBody>
      </p:sp>
      <p:sp>
        <p:nvSpPr>
          <p:cNvPr id="7" name="Text 3"/>
          <p:cNvSpPr/>
          <p:nvPr/>
        </p:nvSpPr>
        <p:spPr>
          <a:xfrm>
            <a:off x="777240" y="7818120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2DD"/>
                </a:solidFill>
              </a:rPr>
              <a:t>Crispy chicken • Spicy burgers • Biryani • Karahi • BBQ platters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1097280" y="8458200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D08A"/>
                </a:solidFill>
              </a:rPr>
              <a:t>Order Online  |  Pickup  |  Delivery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594360" y="9372600"/>
            <a:ext cx="6583680" cy="384048"/>
          </a:xfrm>
          <a:prstGeom prst="roundRect">
            <a:avLst>
              <a:gd name="adj" fmla="val 16667"/>
            </a:avLst>
          </a:prstGeom>
          <a:solidFill>
            <a:srgbClr val="201711"/>
          </a:solidFill>
          <a:ln w="12700">
            <a:solidFill>
              <a:srgbClr val="FF6A00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9473184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D08A"/>
                </a:solidFill>
              </a:rPr>
              <a:t>Replace phone, address, QR code, and prices in Canva after import.</a:t>
            </a:r>
            <a:endParaRPr lang="en-US" sz="8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0A0909"/>
          </a:solidFill>
          <a:ln w="12700">
            <a:solidFill>
              <a:srgbClr val="0A0909">
                <a:alpha val="0"/>
              </a:srgbClr>
            </a:solidFill>
            <a:prstDash val="solid"/>
          </a:ln>
        </p:spPr>
      </p:sp>
      <p:pic>
        <p:nvPicPr>
          <p:cNvPr id="3" name="Image 0" descr="/mnt/data/emans_website_images/eman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228600"/>
            <a:ext cx="1920240" cy="9601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166360" y="411480"/>
            <a:ext cx="2240280" cy="502920"/>
          </a:xfrm>
          <a:prstGeom prst="rect">
            <a:avLst/>
          </a:prstGeom>
          <a:solidFill>
            <a:srgbClr val="FF6A00"/>
          </a:solidFill>
          <a:ln w="12700">
            <a:solidFill>
              <a:srgbClr val="FF6A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166360" y="512064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090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100% HALAL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75488" y="128016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C7B2"/>
                </a:solidFill>
              </a:rPr>
              <a:t>Crispy halal fast food made fresh with signature sauces.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160020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BURGERS &amp; WRAPS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2286000" y="2331720"/>
            <a:ext cx="3200400" cy="0"/>
          </a:xfrm>
          <a:prstGeom prst="line">
            <a:avLst/>
          </a:prstGeom>
          <a:noFill/>
          <a:ln w="25400">
            <a:solidFill>
              <a:srgbClr val="FF6A00"/>
            </a:solidFill>
            <a:prstDash val="solid"/>
          </a:ln>
        </p:spPr>
      </p:sp>
      <p:pic>
        <p:nvPicPr>
          <p:cNvPr id="9" name="Image 1" descr="/mnt/data/emans_menu_crops/burger_section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06040"/>
            <a:ext cx="6858000" cy="23774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57200" y="2606040"/>
            <a:ext cx="6858000" cy="2377440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rgbClr val="FF6A00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02920" y="534924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Spicy Chicken Burger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6446520" y="534924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£6.99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502920" y="557784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Crispy chicken fillet, lettuce, cheese, mayo, and Eman’s spicy sauce.</a:t>
            </a:r>
            <a:endParaRPr lang="en-US" sz="890" dirty="0"/>
          </a:p>
        </p:txBody>
      </p:sp>
      <p:sp>
        <p:nvSpPr>
          <p:cNvPr id="14" name="Shape 10"/>
          <p:cNvSpPr/>
          <p:nvPr/>
        </p:nvSpPr>
        <p:spPr>
          <a:xfrm>
            <a:off x="502920" y="6007608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02920" y="6016752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Classic Chicken Burger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446520" y="601675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£5.99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502920" y="6245352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Crispy chicken, lettuce, mayo, and soft toasted bun.</a:t>
            </a:r>
            <a:endParaRPr lang="en-US" sz="890" dirty="0"/>
          </a:p>
        </p:txBody>
      </p:sp>
      <p:sp>
        <p:nvSpPr>
          <p:cNvPr id="18" name="Shape 14"/>
          <p:cNvSpPr/>
          <p:nvPr/>
        </p:nvSpPr>
        <p:spPr>
          <a:xfrm>
            <a:off x="502920" y="6675120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02920" y="6684264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Double Beef Burger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6446520" y="668426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£7.99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502920" y="6912864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Two halal beef patties, cheese, caramelized onion, lettuce, and house sauce.</a:t>
            </a:r>
            <a:endParaRPr lang="en-US" sz="890" dirty="0"/>
          </a:p>
        </p:txBody>
      </p:sp>
      <p:sp>
        <p:nvSpPr>
          <p:cNvPr id="22" name="Shape 18"/>
          <p:cNvSpPr/>
          <p:nvPr/>
        </p:nvSpPr>
        <p:spPr>
          <a:xfrm>
            <a:off x="502920" y="7342632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02920" y="7351776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Chicken Wrap</a:t>
            </a:r>
            <a:endParaRPr lang="en-US" sz="1350" dirty="0"/>
          </a:p>
        </p:txBody>
      </p:sp>
      <p:sp>
        <p:nvSpPr>
          <p:cNvPr id="24" name="Text 20"/>
          <p:cNvSpPr/>
          <p:nvPr/>
        </p:nvSpPr>
        <p:spPr>
          <a:xfrm>
            <a:off x="6446520" y="7351776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£5.99</a:t>
            </a:r>
            <a:endParaRPr lang="en-US" sz="1250" dirty="0"/>
          </a:p>
        </p:txBody>
      </p:sp>
      <p:sp>
        <p:nvSpPr>
          <p:cNvPr id="25" name="Text 21"/>
          <p:cNvSpPr/>
          <p:nvPr/>
        </p:nvSpPr>
        <p:spPr>
          <a:xfrm>
            <a:off x="502920" y="7580376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Grilled spiced chicken, lettuce, onion, garlic mayo, and chili sauce.</a:t>
            </a:r>
            <a:endParaRPr lang="en-US" sz="890" dirty="0"/>
          </a:p>
        </p:txBody>
      </p:sp>
      <p:sp>
        <p:nvSpPr>
          <p:cNvPr id="26" name="Shape 22"/>
          <p:cNvSpPr/>
          <p:nvPr/>
        </p:nvSpPr>
        <p:spPr>
          <a:xfrm>
            <a:off x="502920" y="8010144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02920" y="8019288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Paratha Roll</a:t>
            </a:r>
            <a:endParaRPr lang="en-US" sz="1350" dirty="0"/>
          </a:p>
        </p:txBody>
      </p:sp>
      <p:sp>
        <p:nvSpPr>
          <p:cNvPr id="28" name="Text 24"/>
          <p:cNvSpPr/>
          <p:nvPr/>
        </p:nvSpPr>
        <p:spPr>
          <a:xfrm>
            <a:off x="6446520" y="801928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£5.49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502920" y="8247888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Spiced chicken wrapped in paratha with onion, chutney, and mayo.</a:t>
            </a:r>
            <a:endParaRPr lang="en-US" sz="890" dirty="0"/>
          </a:p>
        </p:txBody>
      </p:sp>
      <p:sp>
        <p:nvSpPr>
          <p:cNvPr id="30" name="Shape 26"/>
          <p:cNvSpPr/>
          <p:nvPr/>
        </p:nvSpPr>
        <p:spPr>
          <a:xfrm>
            <a:off x="502920" y="8677656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502920" y="868680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Loaded Fries</a:t>
            </a:r>
            <a:endParaRPr lang="en-US" sz="1350" dirty="0"/>
          </a:p>
        </p:txBody>
      </p:sp>
      <p:sp>
        <p:nvSpPr>
          <p:cNvPr id="32" name="Text 28"/>
          <p:cNvSpPr/>
          <p:nvPr/>
        </p:nvSpPr>
        <p:spPr>
          <a:xfrm>
            <a:off x="6446520" y="868680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£4.99</a:t>
            </a:r>
            <a:endParaRPr lang="en-US" sz="1250" dirty="0"/>
          </a:p>
        </p:txBody>
      </p:sp>
      <p:sp>
        <p:nvSpPr>
          <p:cNvPr id="33" name="Text 29"/>
          <p:cNvSpPr/>
          <p:nvPr/>
        </p:nvSpPr>
        <p:spPr>
          <a:xfrm>
            <a:off x="502920" y="891540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Fries topped with chicken, cheese sauce, jalapeños, and spicy mayo.</a:t>
            </a:r>
            <a:endParaRPr lang="en-US" sz="890" dirty="0"/>
          </a:p>
        </p:txBody>
      </p:sp>
      <p:sp>
        <p:nvSpPr>
          <p:cNvPr id="34" name="Shape 30"/>
          <p:cNvSpPr/>
          <p:nvPr/>
        </p:nvSpPr>
        <p:spPr>
          <a:xfrm>
            <a:off x="502920" y="9345168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594360" y="9372600"/>
            <a:ext cx="6583680" cy="384048"/>
          </a:xfrm>
          <a:prstGeom prst="roundRect">
            <a:avLst>
              <a:gd name="adj" fmla="val 16667"/>
            </a:avLst>
          </a:prstGeom>
          <a:solidFill>
            <a:srgbClr val="201711"/>
          </a:solidFill>
          <a:ln w="12700">
            <a:solidFill>
              <a:srgbClr val="FF6A00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685800" y="9473184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D08A"/>
                </a:solidFill>
              </a:rPr>
              <a:t>All items are halal. Ask staff for spice level: mild, medium, hot, or extra hot.</a:t>
            </a:r>
            <a:endParaRPr lang="en-US" sz="8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0A0909"/>
          </a:solidFill>
          <a:ln w="12700">
            <a:solidFill>
              <a:srgbClr val="0A0909">
                <a:alpha val="0"/>
              </a:srgbClr>
            </a:solidFill>
            <a:prstDash val="solid"/>
          </a:ln>
        </p:spPr>
      </p:sp>
      <p:pic>
        <p:nvPicPr>
          <p:cNvPr id="3" name="Image 0" descr="/mnt/data/emans_website_images/eman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228600"/>
            <a:ext cx="1920240" cy="9601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166360" y="411480"/>
            <a:ext cx="2240280" cy="502920"/>
          </a:xfrm>
          <a:prstGeom prst="rect">
            <a:avLst/>
          </a:prstGeom>
          <a:solidFill>
            <a:srgbClr val="FF6A00"/>
          </a:solidFill>
          <a:ln w="12700">
            <a:solidFill>
              <a:srgbClr val="FF6A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166360" y="512064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090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100% HALAL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75488" y="128016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C7B2"/>
                </a:solidFill>
              </a:rPr>
              <a:t>Golden, crunchy, spicy chicken for every craving.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160020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FRIED CHICKEN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2286000" y="2331720"/>
            <a:ext cx="3200400" cy="0"/>
          </a:xfrm>
          <a:prstGeom prst="line">
            <a:avLst/>
          </a:prstGeom>
          <a:noFill/>
          <a:ln w="25400">
            <a:solidFill>
              <a:srgbClr val="FF6A00"/>
            </a:solidFill>
            <a:prstDash val="solid"/>
          </a:ln>
        </p:spPr>
      </p:sp>
      <p:pic>
        <p:nvPicPr>
          <p:cNvPr id="9" name="Image 1" descr="/mnt/data/emans_menu_crops/fried_section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06040"/>
            <a:ext cx="6858000" cy="23774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57200" y="2606040"/>
            <a:ext cx="6858000" cy="2377440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rgbClr val="FF6A00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02920" y="534924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 Piece Chicken Meal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6446520" y="534924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£6.49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502920" y="557784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2 crispy chicken pieces, fries, dip, and drink.</a:t>
            </a:r>
            <a:endParaRPr lang="en-US" sz="890" dirty="0"/>
          </a:p>
        </p:txBody>
      </p:sp>
      <p:sp>
        <p:nvSpPr>
          <p:cNvPr id="14" name="Shape 10"/>
          <p:cNvSpPr/>
          <p:nvPr/>
        </p:nvSpPr>
        <p:spPr>
          <a:xfrm>
            <a:off x="502920" y="6007608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02920" y="6016752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 Piece Chicken Meal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446520" y="601675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£7.99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502920" y="6245352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3 crispy chicken pieces, fries, dip, and drink.</a:t>
            </a:r>
            <a:endParaRPr lang="en-US" sz="890" dirty="0"/>
          </a:p>
        </p:txBody>
      </p:sp>
      <p:sp>
        <p:nvSpPr>
          <p:cNvPr id="18" name="Shape 14"/>
          <p:cNvSpPr/>
          <p:nvPr/>
        </p:nvSpPr>
        <p:spPr>
          <a:xfrm>
            <a:off x="502920" y="6675120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02920" y="6684264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Hot Wings Meal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6446520" y="668426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£6.99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502920" y="6912864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6 spicy wings, fries, dip, and drink.</a:t>
            </a:r>
            <a:endParaRPr lang="en-US" sz="890" dirty="0"/>
          </a:p>
        </p:txBody>
      </p:sp>
      <p:sp>
        <p:nvSpPr>
          <p:cNvPr id="22" name="Shape 18"/>
          <p:cNvSpPr/>
          <p:nvPr/>
        </p:nvSpPr>
        <p:spPr>
          <a:xfrm>
            <a:off x="502920" y="7342632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02920" y="7351776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Chicken Nuggets Meal</a:t>
            </a:r>
            <a:endParaRPr lang="en-US" sz="1350" dirty="0"/>
          </a:p>
        </p:txBody>
      </p:sp>
      <p:sp>
        <p:nvSpPr>
          <p:cNvPr id="24" name="Text 20"/>
          <p:cNvSpPr/>
          <p:nvPr/>
        </p:nvSpPr>
        <p:spPr>
          <a:xfrm>
            <a:off x="6446520" y="7351776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£5.99</a:t>
            </a:r>
            <a:endParaRPr lang="en-US" sz="1250" dirty="0"/>
          </a:p>
        </p:txBody>
      </p:sp>
      <p:sp>
        <p:nvSpPr>
          <p:cNvPr id="25" name="Text 21"/>
          <p:cNvSpPr/>
          <p:nvPr/>
        </p:nvSpPr>
        <p:spPr>
          <a:xfrm>
            <a:off x="502920" y="7580376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8 golden nuggets, fries, dip, and drink.</a:t>
            </a:r>
            <a:endParaRPr lang="en-US" sz="890" dirty="0"/>
          </a:p>
        </p:txBody>
      </p:sp>
      <p:sp>
        <p:nvSpPr>
          <p:cNvPr id="26" name="Shape 22"/>
          <p:cNvSpPr/>
          <p:nvPr/>
        </p:nvSpPr>
        <p:spPr>
          <a:xfrm>
            <a:off x="502920" y="8010144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02920" y="8019288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Family Bucket</a:t>
            </a:r>
            <a:endParaRPr lang="en-US" sz="1350" dirty="0"/>
          </a:p>
        </p:txBody>
      </p:sp>
      <p:sp>
        <p:nvSpPr>
          <p:cNvPr id="28" name="Text 24"/>
          <p:cNvSpPr/>
          <p:nvPr/>
        </p:nvSpPr>
        <p:spPr>
          <a:xfrm>
            <a:off x="6446520" y="801928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£24.99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502920" y="8247888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10 chicken pieces, 8 wings, 2 fries, dips, and 1.5L drink.</a:t>
            </a:r>
            <a:endParaRPr lang="en-US" sz="890" dirty="0"/>
          </a:p>
        </p:txBody>
      </p:sp>
      <p:sp>
        <p:nvSpPr>
          <p:cNvPr id="30" name="Shape 26"/>
          <p:cNvSpPr/>
          <p:nvPr/>
        </p:nvSpPr>
        <p:spPr>
          <a:xfrm>
            <a:off x="502920" y="8677656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502920" y="868680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Sauces</a:t>
            </a:r>
            <a:endParaRPr lang="en-US" sz="1350" dirty="0"/>
          </a:p>
        </p:txBody>
      </p:sp>
      <p:sp>
        <p:nvSpPr>
          <p:cNvPr id="32" name="Text 28"/>
          <p:cNvSpPr/>
          <p:nvPr/>
        </p:nvSpPr>
        <p:spPr>
          <a:xfrm>
            <a:off x="6446520" y="868680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£0.50</a:t>
            </a:r>
            <a:endParaRPr lang="en-US" sz="1250" dirty="0"/>
          </a:p>
        </p:txBody>
      </p:sp>
      <p:sp>
        <p:nvSpPr>
          <p:cNvPr id="33" name="Text 29"/>
          <p:cNvSpPr/>
          <p:nvPr/>
        </p:nvSpPr>
        <p:spPr>
          <a:xfrm>
            <a:off x="502920" y="891540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Garlic mayo, spicy Eman’s sauce, mint chutney, BBQ, ketchup.</a:t>
            </a:r>
            <a:endParaRPr lang="en-US" sz="890" dirty="0"/>
          </a:p>
        </p:txBody>
      </p:sp>
      <p:sp>
        <p:nvSpPr>
          <p:cNvPr id="34" name="Shape 30"/>
          <p:cNvSpPr/>
          <p:nvPr/>
        </p:nvSpPr>
        <p:spPr>
          <a:xfrm>
            <a:off x="502920" y="9345168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594360" y="9372600"/>
            <a:ext cx="6583680" cy="384048"/>
          </a:xfrm>
          <a:prstGeom prst="roundRect">
            <a:avLst>
              <a:gd name="adj" fmla="val 16667"/>
            </a:avLst>
          </a:prstGeom>
          <a:solidFill>
            <a:srgbClr val="201711"/>
          </a:solidFill>
          <a:ln w="12700">
            <a:solidFill>
              <a:srgbClr val="FF6A00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685800" y="9473184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D08A"/>
                </a:solidFill>
              </a:rPr>
              <a:t>Perfect for takeaway, delivery, and family sharing.</a:t>
            </a:r>
            <a:endParaRPr lang="en-US" sz="8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0A0909"/>
          </a:solidFill>
          <a:ln w="12700">
            <a:solidFill>
              <a:srgbClr val="0A0909">
                <a:alpha val="0"/>
              </a:srgbClr>
            </a:solidFill>
            <a:prstDash val="solid"/>
          </a:ln>
        </p:spPr>
      </p:sp>
      <p:pic>
        <p:nvPicPr>
          <p:cNvPr id="3" name="Image 0" descr="/mnt/data/emans_website_images/eman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228600"/>
            <a:ext cx="1920240" cy="9601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166360" y="411480"/>
            <a:ext cx="2240280" cy="502920"/>
          </a:xfrm>
          <a:prstGeom prst="rect">
            <a:avLst/>
          </a:prstGeom>
          <a:solidFill>
            <a:srgbClr val="FF6A00"/>
          </a:solidFill>
          <a:ln w="12700">
            <a:solidFill>
              <a:srgbClr val="FF6A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166360" y="512064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090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100% HALAL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75488" y="128016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C7B2"/>
                </a:solidFill>
              </a:rPr>
              <a:t>Bold South Asian comfort food with a spicy halal twist.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160020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 FAVOURITES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2286000" y="2331720"/>
            <a:ext cx="3200400" cy="0"/>
          </a:xfrm>
          <a:prstGeom prst="line">
            <a:avLst/>
          </a:prstGeom>
          <a:noFill/>
          <a:ln w="25400">
            <a:solidFill>
              <a:srgbClr val="FF6A00"/>
            </a:solidFill>
            <a:prstDash val="solid"/>
          </a:ln>
        </p:spPr>
      </p:sp>
      <p:pic>
        <p:nvPicPr>
          <p:cNvPr id="9" name="Image 1" descr="/mnt/data/emans_menu_crops/desi_section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06040"/>
            <a:ext cx="6858000" cy="23774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57200" y="2606040"/>
            <a:ext cx="6858000" cy="2377440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rgbClr val="FF6A00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02920" y="534924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Chicken Karahi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6446520" y="534924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£9.99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502920" y="557784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Rich tomato masala with green chilies, ginger, coriander, and naan.</a:t>
            </a:r>
            <a:endParaRPr lang="en-US" sz="890" dirty="0"/>
          </a:p>
        </p:txBody>
      </p:sp>
      <p:sp>
        <p:nvSpPr>
          <p:cNvPr id="14" name="Shape 10"/>
          <p:cNvSpPr/>
          <p:nvPr/>
        </p:nvSpPr>
        <p:spPr>
          <a:xfrm>
            <a:off x="502920" y="6007608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02920" y="6016752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Chicken Biryani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446520" y="601675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£7.99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502920" y="6245352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Aromatic rice with masala chicken, raita, and fresh salad.</a:t>
            </a:r>
            <a:endParaRPr lang="en-US" sz="890" dirty="0"/>
          </a:p>
        </p:txBody>
      </p:sp>
      <p:sp>
        <p:nvSpPr>
          <p:cNvPr id="18" name="Shape 14"/>
          <p:cNvSpPr/>
          <p:nvPr/>
        </p:nvSpPr>
        <p:spPr>
          <a:xfrm>
            <a:off x="502920" y="6675120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02920" y="6684264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Chicken Tikka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6446520" y="668426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£8.49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502920" y="6912864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Flame-grilled tikka with naan, salad, and mint chutney.</a:t>
            </a:r>
            <a:endParaRPr lang="en-US" sz="890" dirty="0"/>
          </a:p>
        </p:txBody>
      </p:sp>
      <p:sp>
        <p:nvSpPr>
          <p:cNvPr id="22" name="Shape 18"/>
          <p:cNvSpPr/>
          <p:nvPr/>
        </p:nvSpPr>
        <p:spPr>
          <a:xfrm>
            <a:off x="502920" y="7342632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02920" y="7351776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Seekh Kebab</a:t>
            </a:r>
            <a:endParaRPr lang="en-US" sz="1350" dirty="0"/>
          </a:p>
        </p:txBody>
      </p:sp>
      <p:sp>
        <p:nvSpPr>
          <p:cNvPr id="24" name="Text 20"/>
          <p:cNvSpPr/>
          <p:nvPr/>
        </p:nvSpPr>
        <p:spPr>
          <a:xfrm>
            <a:off x="6446520" y="7351776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£7.99</a:t>
            </a:r>
            <a:endParaRPr lang="en-US" sz="1250" dirty="0"/>
          </a:p>
        </p:txBody>
      </p:sp>
      <p:sp>
        <p:nvSpPr>
          <p:cNvPr id="25" name="Text 21"/>
          <p:cNvSpPr/>
          <p:nvPr/>
        </p:nvSpPr>
        <p:spPr>
          <a:xfrm>
            <a:off x="502920" y="7580376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Spiced minced meat kebabs served with naan and chutney.</a:t>
            </a:r>
            <a:endParaRPr lang="en-US" sz="890" dirty="0"/>
          </a:p>
        </p:txBody>
      </p:sp>
      <p:sp>
        <p:nvSpPr>
          <p:cNvPr id="26" name="Shape 22"/>
          <p:cNvSpPr/>
          <p:nvPr/>
        </p:nvSpPr>
        <p:spPr>
          <a:xfrm>
            <a:off x="502920" y="8010144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02920" y="8019288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BBQ Platter</a:t>
            </a:r>
            <a:endParaRPr lang="en-US" sz="1350" dirty="0"/>
          </a:p>
        </p:txBody>
      </p:sp>
      <p:sp>
        <p:nvSpPr>
          <p:cNvPr id="28" name="Text 24"/>
          <p:cNvSpPr/>
          <p:nvPr/>
        </p:nvSpPr>
        <p:spPr>
          <a:xfrm>
            <a:off x="6446520" y="801928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£14.99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502920" y="8247888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Tikka, seekh kebab, creamy boti, fries, naan, salad, and sauces.</a:t>
            </a:r>
            <a:endParaRPr lang="en-US" sz="890" dirty="0"/>
          </a:p>
        </p:txBody>
      </p:sp>
      <p:sp>
        <p:nvSpPr>
          <p:cNvPr id="30" name="Shape 26"/>
          <p:cNvSpPr/>
          <p:nvPr/>
        </p:nvSpPr>
        <p:spPr>
          <a:xfrm>
            <a:off x="502920" y="8677656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502920" y="868680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Extra Naan / Raita / Salad</a:t>
            </a:r>
            <a:endParaRPr lang="en-US" sz="1350" dirty="0"/>
          </a:p>
        </p:txBody>
      </p:sp>
      <p:sp>
        <p:nvSpPr>
          <p:cNvPr id="32" name="Text 28"/>
          <p:cNvSpPr/>
          <p:nvPr/>
        </p:nvSpPr>
        <p:spPr>
          <a:xfrm>
            <a:off x="6446520" y="868680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£1.50</a:t>
            </a:r>
            <a:endParaRPr lang="en-US" sz="1250" dirty="0"/>
          </a:p>
        </p:txBody>
      </p:sp>
      <p:sp>
        <p:nvSpPr>
          <p:cNvPr id="33" name="Text 29"/>
          <p:cNvSpPr/>
          <p:nvPr/>
        </p:nvSpPr>
        <p:spPr>
          <a:xfrm>
            <a:off x="502920" y="891540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Fresh sides to complete your desi meal.</a:t>
            </a:r>
            <a:endParaRPr lang="en-US" sz="890" dirty="0"/>
          </a:p>
        </p:txBody>
      </p:sp>
      <p:sp>
        <p:nvSpPr>
          <p:cNvPr id="34" name="Shape 30"/>
          <p:cNvSpPr/>
          <p:nvPr/>
        </p:nvSpPr>
        <p:spPr>
          <a:xfrm>
            <a:off x="502920" y="9345168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594360" y="9372600"/>
            <a:ext cx="6583680" cy="384048"/>
          </a:xfrm>
          <a:prstGeom prst="roundRect">
            <a:avLst>
              <a:gd name="adj" fmla="val 16667"/>
            </a:avLst>
          </a:prstGeom>
          <a:solidFill>
            <a:srgbClr val="201711"/>
          </a:solidFill>
          <a:ln w="12700">
            <a:solidFill>
              <a:srgbClr val="FF6A00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685800" y="9473184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D08A"/>
                </a:solidFill>
              </a:rPr>
              <a:t>Desi menu items can be served mild, medium, or hot.</a:t>
            </a:r>
            <a:endParaRPr lang="en-US" sz="8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0A0909"/>
          </a:solidFill>
          <a:ln w="12700">
            <a:solidFill>
              <a:srgbClr val="0A0909">
                <a:alpha val="0"/>
              </a:srgbClr>
            </a:solidFill>
            <a:prstDash val="solid"/>
          </a:ln>
        </p:spPr>
      </p:sp>
      <p:pic>
        <p:nvPicPr>
          <p:cNvPr id="3" name="Image 0" descr="/mnt/data/emans_website_images/eman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228600"/>
            <a:ext cx="1920240" cy="9601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166360" y="411480"/>
            <a:ext cx="2240280" cy="502920"/>
          </a:xfrm>
          <a:prstGeom prst="rect">
            <a:avLst/>
          </a:prstGeom>
          <a:solidFill>
            <a:srgbClr val="FF6A00"/>
          </a:solidFill>
          <a:ln w="12700">
            <a:solidFill>
              <a:srgbClr val="FF6A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166360" y="512064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090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100% HALAL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75488" y="128016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C7B2"/>
                </a:solidFill>
              </a:rPr>
              <a:t>Big halal sharing plates for friends and family.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160020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PLATTERS &amp; DEALS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2286000" y="2331720"/>
            <a:ext cx="3200400" cy="0"/>
          </a:xfrm>
          <a:prstGeom prst="line">
            <a:avLst/>
          </a:prstGeom>
          <a:noFill/>
          <a:ln w="25400">
            <a:solidFill>
              <a:srgbClr val="FF6A00"/>
            </a:solidFill>
            <a:prstDash val="solid"/>
          </a:ln>
        </p:spPr>
      </p:sp>
      <p:pic>
        <p:nvPicPr>
          <p:cNvPr id="9" name="Image 1" descr="/mnt/data/emans_menu_crops/platter_section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06040"/>
            <a:ext cx="6858000" cy="23774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57200" y="2606040"/>
            <a:ext cx="6858000" cy="2377440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rgbClr val="FF6A00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02920" y="534924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BBQ Mixed Platter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6446520" y="534924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£14.99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502920" y="557784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Seekh kebab, tikka, creamy boti, naan, fries, salad, and dips.</a:t>
            </a:r>
            <a:endParaRPr lang="en-US" sz="890" dirty="0"/>
          </a:p>
        </p:txBody>
      </p:sp>
      <p:sp>
        <p:nvSpPr>
          <p:cNvPr id="14" name="Shape 10"/>
          <p:cNvSpPr/>
          <p:nvPr/>
        </p:nvSpPr>
        <p:spPr>
          <a:xfrm>
            <a:off x="502920" y="6007608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02920" y="6016752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Burger Duo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446520" y="601675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£15.99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502920" y="6245352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2 chicken burgers, 2 fries, 2 drinks, and 2 dips.</a:t>
            </a:r>
            <a:endParaRPr lang="en-US" sz="890" dirty="0"/>
          </a:p>
        </p:txBody>
      </p:sp>
      <p:sp>
        <p:nvSpPr>
          <p:cNvPr id="18" name="Shape 14"/>
          <p:cNvSpPr/>
          <p:nvPr/>
        </p:nvSpPr>
        <p:spPr>
          <a:xfrm>
            <a:off x="502920" y="6675120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02920" y="6684264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Wing Box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6446520" y="668426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£13.99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502920" y="6912864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12 hot wings, 2 fries, 2 dips, and 2 drinks.</a:t>
            </a:r>
            <a:endParaRPr lang="en-US" sz="890" dirty="0"/>
          </a:p>
        </p:txBody>
      </p:sp>
      <p:sp>
        <p:nvSpPr>
          <p:cNvPr id="22" name="Shape 18"/>
          <p:cNvSpPr/>
          <p:nvPr/>
        </p:nvSpPr>
        <p:spPr>
          <a:xfrm>
            <a:off x="502920" y="7342632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02920" y="7351776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Family Feast</a:t>
            </a:r>
            <a:endParaRPr lang="en-US" sz="1350" dirty="0"/>
          </a:p>
        </p:txBody>
      </p:sp>
      <p:sp>
        <p:nvSpPr>
          <p:cNvPr id="24" name="Text 20"/>
          <p:cNvSpPr/>
          <p:nvPr/>
        </p:nvSpPr>
        <p:spPr>
          <a:xfrm>
            <a:off x="6446520" y="7351776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£29.99</a:t>
            </a:r>
            <a:endParaRPr lang="en-US" sz="1250" dirty="0"/>
          </a:p>
        </p:txBody>
      </p:sp>
      <p:sp>
        <p:nvSpPr>
          <p:cNvPr id="25" name="Text 21"/>
          <p:cNvSpPr/>
          <p:nvPr/>
        </p:nvSpPr>
        <p:spPr>
          <a:xfrm>
            <a:off x="502920" y="7580376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Bucket chicken, burgers, wings, fries, nuggets, dips, and drink.</a:t>
            </a:r>
            <a:endParaRPr lang="en-US" sz="890" dirty="0"/>
          </a:p>
        </p:txBody>
      </p:sp>
      <p:sp>
        <p:nvSpPr>
          <p:cNvPr id="26" name="Shape 22"/>
          <p:cNvSpPr/>
          <p:nvPr/>
        </p:nvSpPr>
        <p:spPr>
          <a:xfrm>
            <a:off x="502920" y="8010144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02920" y="8019288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 Feast</a:t>
            </a:r>
            <a:endParaRPr lang="en-US" sz="1350" dirty="0"/>
          </a:p>
        </p:txBody>
      </p:sp>
      <p:sp>
        <p:nvSpPr>
          <p:cNvPr id="28" name="Text 24"/>
          <p:cNvSpPr/>
          <p:nvPr/>
        </p:nvSpPr>
        <p:spPr>
          <a:xfrm>
            <a:off x="6446520" y="801928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£27.99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502920" y="8247888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Karahi, biryani, kebabs, naan, raita, salad, and chutney.</a:t>
            </a:r>
            <a:endParaRPr lang="en-US" sz="890" dirty="0"/>
          </a:p>
        </p:txBody>
      </p:sp>
      <p:sp>
        <p:nvSpPr>
          <p:cNvPr id="30" name="Shape 26"/>
          <p:cNvSpPr/>
          <p:nvPr/>
        </p:nvSpPr>
        <p:spPr>
          <a:xfrm>
            <a:off x="502920" y="8677656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502920" y="868680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Kids Meal</a:t>
            </a:r>
            <a:endParaRPr lang="en-US" sz="1350" dirty="0"/>
          </a:p>
        </p:txBody>
      </p:sp>
      <p:sp>
        <p:nvSpPr>
          <p:cNvPr id="32" name="Text 28"/>
          <p:cNvSpPr/>
          <p:nvPr/>
        </p:nvSpPr>
        <p:spPr>
          <a:xfrm>
            <a:off x="6446520" y="868680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£4.99</a:t>
            </a:r>
            <a:endParaRPr lang="en-US" sz="1250" dirty="0"/>
          </a:p>
        </p:txBody>
      </p:sp>
      <p:sp>
        <p:nvSpPr>
          <p:cNvPr id="33" name="Text 29"/>
          <p:cNvSpPr/>
          <p:nvPr/>
        </p:nvSpPr>
        <p:spPr>
          <a:xfrm>
            <a:off x="502920" y="891540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Nuggets or mini burger with fries, drink, and dip.</a:t>
            </a:r>
            <a:endParaRPr lang="en-US" sz="890" dirty="0"/>
          </a:p>
        </p:txBody>
      </p:sp>
      <p:sp>
        <p:nvSpPr>
          <p:cNvPr id="34" name="Shape 30"/>
          <p:cNvSpPr/>
          <p:nvPr/>
        </p:nvSpPr>
        <p:spPr>
          <a:xfrm>
            <a:off x="502920" y="9345168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594360" y="9372600"/>
            <a:ext cx="6583680" cy="384048"/>
          </a:xfrm>
          <a:prstGeom prst="roundRect">
            <a:avLst>
              <a:gd name="adj" fmla="val 16667"/>
            </a:avLst>
          </a:prstGeom>
          <a:solidFill>
            <a:srgbClr val="201711"/>
          </a:solidFill>
          <a:ln w="12700">
            <a:solidFill>
              <a:srgbClr val="FF6A00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685800" y="9473184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D08A"/>
                </a:solidFill>
              </a:rPr>
              <a:t>Great for office lunches, game nights, and weekend family meals.</a:t>
            </a:r>
            <a:endParaRPr lang="en-US" sz="8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0A0909"/>
          </a:solidFill>
          <a:ln w="12700">
            <a:solidFill>
              <a:srgbClr val="0A0909">
                <a:alpha val="0"/>
              </a:srgbClr>
            </a:solidFill>
            <a:prstDash val="solid"/>
          </a:ln>
        </p:spPr>
      </p:sp>
      <p:pic>
        <p:nvPicPr>
          <p:cNvPr id="3" name="Image 0" descr="/mnt/data/emans_website_images/eman_logo_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228600"/>
            <a:ext cx="1920240" cy="9601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166360" y="411480"/>
            <a:ext cx="2240280" cy="502920"/>
          </a:xfrm>
          <a:prstGeom prst="rect">
            <a:avLst/>
          </a:prstGeom>
          <a:solidFill>
            <a:srgbClr val="FF6A00"/>
          </a:solidFill>
          <a:ln w="12700">
            <a:solidFill>
              <a:srgbClr val="FF6A0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166360" y="512064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090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100% HALAL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75488" y="128016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8C7B2"/>
                </a:solidFill>
              </a:rPr>
              <a:t>Cool drinks and sweet endings after the heat.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160020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DRINKS &amp; DESSERTS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2286000" y="2331720"/>
            <a:ext cx="3200400" cy="0"/>
          </a:xfrm>
          <a:prstGeom prst="line">
            <a:avLst/>
          </a:prstGeom>
          <a:noFill/>
          <a:ln w="25400">
            <a:solidFill>
              <a:srgbClr val="FF6A00"/>
            </a:solidFill>
            <a:prstDash val="solid"/>
          </a:ln>
        </p:spPr>
      </p:sp>
      <p:pic>
        <p:nvPicPr>
          <p:cNvPr id="9" name="Image 1" descr="/mnt/data/emans_menu_crops/dessert_section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06040"/>
            <a:ext cx="6858000" cy="237744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57200" y="2606040"/>
            <a:ext cx="6858000" cy="2377440"/>
          </a:xfrm>
          <a:prstGeom prst="rect">
            <a:avLst/>
          </a:prstGeom>
          <a:solidFill>
            <a:srgbClr val="000000">
              <a:alpha val="0"/>
            </a:srgbClr>
          </a:solidFill>
          <a:ln w="19050">
            <a:solidFill>
              <a:srgbClr val="FF6A00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02920" y="534924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Soft Drinks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6446520" y="534924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£1.49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502920" y="557784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Cola, lemon-lime, orange, or diet options.</a:t>
            </a:r>
            <a:endParaRPr lang="en-US" sz="890" dirty="0"/>
          </a:p>
        </p:txBody>
      </p:sp>
      <p:sp>
        <p:nvSpPr>
          <p:cNvPr id="14" name="Shape 10"/>
          <p:cNvSpPr/>
          <p:nvPr/>
        </p:nvSpPr>
        <p:spPr>
          <a:xfrm>
            <a:off x="502920" y="6007608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02920" y="6016752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Mint Lemonade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446520" y="601675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£2.49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502920" y="6245352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Chilled lemon drink with mint and ice.</a:t>
            </a:r>
            <a:endParaRPr lang="en-US" sz="890" dirty="0"/>
          </a:p>
        </p:txBody>
      </p:sp>
      <p:sp>
        <p:nvSpPr>
          <p:cNvPr id="18" name="Shape 14"/>
          <p:cNvSpPr/>
          <p:nvPr/>
        </p:nvSpPr>
        <p:spPr>
          <a:xfrm>
            <a:off x="502920" y="6675120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02920" y="6684264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Mango Lassi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6446520" y="668426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£3.49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502920" y="6912864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Creamy mango yogurt drink with nuts.</a:t>
            </a:r>
            <a:endParaRPr lang="en-US" sz="890" dirty="0"/>
          </a:p>
        </p:txBody>
      </p:sp>
      <p:sp>
        <p:nvSpPr>
          <p:cNvPr id="22" name="Shape 18"/>
          <p:cNvSpPr/>
          <p:nvPr/>
        </p:nvSpPr>
        <p:spPr>
          <a:xfrm>
            <a:off x="502920" y="7342632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02920" y="7351776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Water</a:t>
            </a:r>
            <a:endParaRPr lang="en-US" sz="1350" dirty="0"/>
          </a:p>
        </p:txBody>
      </p:sp>
      <p:sp>
        <p:nvSpPr>
          <p:cNvPr id="24" name="Text 20"/>
          <p:cNvSpPr/>
          <p:nvPr/>
        </p:nvSpPr>
        <p:spPr>
          <a:xfrm>
            <a:off x="6446520" y="7351776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£1.00</a:t>
            </a:r>
            <a:endParaRPr lang="en-US" sz="1250" dirty="0"/>
          </a:p>
        </p:txBody>
      </p:sp>
      <p:sp>
        <p:nvSpPr>
          <p:cNvPr id="25" name="Text 21"/>
          <p:cNvSpPr/>
          <p:nvPr/>
        </p:nvSpPr>
        <p:spPr>
          <a:xfrm>
            <a:off x="502920" y="7580376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Still bottled water.</a:t>
            </a:r>
            <a:endParaRPr lang="en-US" sz="890" dirty="0"/>
          </a:p>
        </p:txBody>
      </p:sp>
      <p:sp>
        <p:nvSpPr>
          <p:cNvPr id="26" name="Shape 22"/>
          <p:cNvSpPr/>
          <p:nvPr/>
        </p:nvSpPr>
        <p:spPr>
          <a:xfrm>
            <a:off x="502920" y="8010144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02920" y="8019288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Gulab Jamun</a:t>
            </a:r>
            <a:endParaRPr lang="en-US" sz="1350" dirty="0"/>
          </a:p>
        </p:txBody>
      </p:sp>
      <p:sp>
        <p:nvSpPr>
          <p:cNvPr id="28" name="Text 24"/>
          <p:cNvSpPr/>
          <p:nvPr/>
        </p:nvSpPr>
        <p:spPr>
          <a:xfrm>
            <a:off x="6446520" y="801928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£3.49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502920" y="8247888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Warm syrup-soaked dessert balls with pistachio.</a:t>
            </a:r>
            <a:endParaRPr lang="en-US" sz="890" dirty="0"/>
          </a:p>
        </p:txBody>
      </p:sp>
      <p:sp>
        <p:nvSpPr>
          <p:cNvPr id="30" name="Shape 26"/>
          <p:cNvSpPr/>
          <p:nvPr/>
        </p:nvSpPr>
        <p:spPr>
          <a:xfrm>
            <a:off x="502920" y="8677656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502920" y="868680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FFF2D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Kheer</a:t>
            </a:r>
            <a:endParaRPr lang="en-US" sz="1350" dirty="0"/>
          </a:p>
        </p:txBody>
      </p:sp>
      <p:sp>
        <p:nvSpPr>
          <p:cNvPr id="32" name="Text 28"/>
          <p:cNvSpPr/>
          <p:nvPr/>
        </p:nvSpPr>
        <p:spPr>
          <a:xfrm>
            <a:off x="6446520" y="868680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F6A0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£3.49</a:t>
            </a:r>
            <a:endParaRPr lang="en-US" sz="1250" dirty="0"/>
          </a:p>
        </p:txBody>
      </p:sp>
      <p:sp>
        <p:nvSpPr>
          <p:cNvPr id="33" name="Text 29"/>
          <p:cNvSpPr/>
          <p:nvPr/>
        </p:nvSpPr>
        <p:spPr>
          <a:xfrm>
            <a:off x="502920" y="8915400"/>
            <a:ext cx="6858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90" dirty="0">
                <a:solidFill>
                  <a:srgbClr val="D8C7B2"/>
                </a:solidFill>
              </a:rPr>
              <a:t>Creamy rice pudding with nuts and saffron.</a:t>
            </a:r>
            <a:endParaRPr lang="en-US" sz="890" dirty="0"/>
          </a:p>
        </p:txBody>
      </p:sp>
      <p:sp>
        <p:nvSpPr>
          <p:cNvPr id="34" name="Shape 30"/>
          <p:cNvSpPr/>
          <p:nvPr/>
        </p:nvSpPr>
        <p:spPr>
          <a:xfrm>
            <a:off x="502920" y="9345168"/>
            <a:ext cx="6858000" cy="0"/>
          </a:xfrm>
          <a:prstGeom prst="line">
            <a:avLst/>
          </a:prstGeom>
          <a:noFill/>
          <a:ln w="9525">
            <a:solidFill>
              <a:srgbClr val="3A2A20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594360" y="9372600"/>
            <a:ext cx="6583680" cy="384048"/>
          </a:xfrm>
          <a:prstGeom prst="roundRect">
            <a:avLst>
              <a:gd name="adj" fmla="val 16667"/>
            </a:avLst>
          </a:prstGeom>
          <a:solidFill>
            <a:srgbClr val="201711"/>
          </a:solidFill>
          <a:ln w="12700">
            <a:solidFill>
              <a:srgbClr val="FF6A00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685800" y="9473184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D08A"/>
                </a:solidFill>
              </a:rPr>
              <a:t>Please update prices and availability before publishing.</a:t>
            </a:r>
            <a:endParaRPr lang="en-US" sz="8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Eman's Hot and Spicy Chicken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Eman's Hot and Spicy Chicken Menu Cards</dc:title>
  <dc:subject>Editable Canva menu cards for Eman's Hot and Spicy Chicken</dc:subject>
  <dc:creator>OpenAI</dc:creator>
  <cp:lastModifiedBy>OpenAI</cp:lastModifiedBy>
  <cp:revision>1</cp:revision>
  <dcterms:created xsi:type="dcterms:W3CDTF">2026-09-29T09:14:54Z</dcterms:created>
  <dcterms:modified xsi:type="dcterms:W3CDTF">2026-09-29T09:14:54Z</dcterms:modified>
</cp:coreProperties>
</file>